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5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93" autoAdjust="0"/>
    <p:restoredTop sz="94676" autoAdjust="0"/>
  </p:normalViewPr>
  <p:slideViewPr>
    <p:cSldViewPr>
      <p:cViewPr varScale="1">
        <p:scale>
          <a:sx n="116" d="100"/>
          <a:sy n="116" d="100"/>
        </p:scale>
        <p:origin x="-870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EB040-3E3E-448F-8313-E0CC53E34C5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ECAFF-08DC-4014-99B6-1C2F3932B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13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3/30/2015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680" y="1212106"/>
            <a:ext cx="2843790" cy="284379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958" y="1196327"/>
            <a:ext cx="2843790" cy="284379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175620"/>
            <a:ext cx="2843790" cy="284379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104" y="1199806"/>
            <a:ext cx="2843790" cy="284379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188510"/>
            <a:ext cx="2843790" cy="284379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501" y="1200272"/>
            <a:ext cx="2843790" cy="284379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10350" y="1904948"/>
            <a:ext cx="2791974" cy="1444755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67819" y="1910292"/>
            <a:ext cx="2791974" cy="1444755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87825" y="1869937"/>
            <a:ext cx="2791974" cy="144475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69592" y="1882827"/>
            <a:ext cx="2791974" cy="1444755"/>
          </a:xfrm>
          <a:prstGeom prst="rect">
            <a:avLst/>
          </a:prstGeom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3200400" y="4324350"/>
            <a:ext cx="3962034" cy="533400"/>
          </a:xfrm>
          <a:prstGeom prst="rect">
            <a:avLst/>
          </a:prstGeom>
        </p:spPr>
        <p:txBody>
          <a:bodyPr vert="horz" lIns="0" rIns="0" bIns="0" anchor="ctr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700"/>
              </a:lnSpc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Six outlets with </a:t>
            </a:r>
            <a:b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Traditional hose drops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760411" y="4307032"/>
            <a:ext cx="3962034" cy="533400"/>
          </a:xfrm>
          <a:prstGeom prst="rect">
            <a:avLst/>
          </a:prstGeom>
        </p:spPr>
        <p:txBody>
          <a:bodyPr vert="horz" lIns="0" rIns="0" bIns="0" anchor="ctr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700"/>
              </a:lnSpc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Four Rigid Hose Drops </a:t>
            </a:r>
            <a:b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Two on each side of Tower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446287" y="133350"/>
            <a:ext cx="4101161" cy="1211591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ctr" anchorCtr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5500"/>
              </a:lnSpc>
            </a:pPr>
            <a:r>
              <a:rPr lang="en-US" sz="4000" spc="-110" dirty="0" smtClean="0">
                <a:solidFill>
                  <a:srgbClr val="C00000"/>
                </a:solidFill>
              </a:rPr>
              <a:t>Rigid Hose Drops </a:t>
            </a:r>
            <a:endParaRPr lang="en-US" sz="4000" spc="-110" dirty="0">
              <a:solidFill>
                <a:srgbClr val="C000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91733">
            <a:off x="4067818" y="1717562"/>
            <a:ext cx="2791974" cy="144475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058416">
            <a:off x="2069591" y="1690097"/>
            <a:ext cx="2791974" cy="14447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769" y="1766972"/>
            <a:ext cx="6925070" cy="159410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550" y="4575725"/>
            <a:ext cx="1676400" cy="48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82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7723</TotalTime>
  <Words>10</Words>
  <Application>Microsoft Office PowerPoint</Application>
  <PresentationFormat>On-screen Show (16:9)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R. Johnston</dc:creator>
  <cp:lastModifiedBy>Jon R. Johnston</cp:lastModifiedBy>
  <cp:revision>360</cp:revision>
  <dcterms:created xsi:type="dcterms:W3CDTF">2012-05-29T16:41:42Z</dcterms:created>
  <dcterms:modified xsi:type="dcterms:W3CDTF">2015-03-30T16:51:10Z</dcterms:modified>
</cp:coreProperties>
</file>